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3" r:id="rId5"/>
    <p:sldId id="265" r:id="rId6"/>
    <p:sldId id="264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Bold" panose="020B0806030504020204" charset="0"/>
      <p:regular r:id="rId16"/>
    </p:embeddedFont>
    <p:embeddedFont>
      <p:font typeface="Open Sans Bol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7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CAIANIELLO" userId="e3c0ffdc-9edd-41b3-84ed-d6ed267129a6" providerId="ADAL" clId="{0A8FEFEF-94F0-4E68-B180-12B9DD1F6EEC}"/>
    <pc:docChg chg="modSld">
      <pc:chgData name="MARCO CAIANIELLO" userId="e3c0ffdc-9edd-41b3-84ed-d6ed267129a6" providerId="ADAL" clId="{0A8FEFEF-94F0-4E68-B180-12B9DD1F6EEC}" dt="2023-01-10T20:53:52.078" v="120" actId="1076"/>
      <pc:docMkLst>
        <pc:docMk/>
      </pc:docMkLst>
      <pc:sldChg chg="modSp mod">
        <pc:chgData name="MARCO CAIANIELLO" userId="e3c0ffdc-9edd-41b3-84ed-d6ed267129a6" providerId="ADAL" clId="{0A8FEFEF-94F0-4E68-B180-12B9DD1F6EEC}" dt="2023-01-10T20:53:52.078" v="120" actId="1076"/>
        <pc:sldMkLst>
          <pc:docMk/>
          <pc:sldMk cId="0" sldId="256"/>
        </pc:sldMkLst>
        <pc:grpChg chg="mod">
          <ac:chgData name="MARCO CAIANIELLO" userId="e3c0ffdc-9edd-41b3-84ed-d6ed267129a6" providerId="ADAL" clId="{0A8FEFEF-94F0-4E68-B180-12B9DD1F6EEC}" dt="2023-01-10T20:53:35.659" v="118" actId="1076"/>
          <ac:grpSpMkLst>
            <pc:docMk/>
            <pc:sldMk cId="0" sldId="256"/>
            <ac:grpSpMk id="10" creationId="{00000000-0000-0000-0000-000000000000}"/>
          </ac:grpSpMkLst>
        </pc:grpChg>
        <pc:grpChg chg="mod">
          <ac:chgData name="MARCO CAIANIELLO" userId="e3c0ffdc-9edd-41b3-84ed-d6ed267129a6" providerId="ADAL" clId="{0A8FEFEF-94F0-4E68-B180-12B9DD1F6EEC}" dt="2023-01-10T20:53:45.608" v="119" actId="1076"/>
          <ac:grpSpMkLst>
            <pc:docMk/>
            <pc:sldMk cId="0" sldId="256"/>
            <ac:grpSpMk id="12" creationId="{00000000-0000-0000-0000-000000000000}"/>
          </ac:grpSpMkLst>
        </pc:grpChg>
        <pc:grpChg chg="mod">
          <ac:chgData name="MARCO CAIANIELLO" userId="e3c0ffdc-9edd-41b3-84ed-d6ed267129a6" providerId="ADAL" clId="{0A8FEFEF-94F0-4E68-B180-12B9DD1F6EEC}" dt="2023-01-10T20:53:52.078" v="120" actId="1076"/>
          <ac:grpSpMkLst>
            <pc:docMk/>
            <pc:sldMk cId="0" sldId="256"/>
            <ac:grpSpMk id="14" creationId="{00000000-0000-0000-0000-000000000000}"/>
          </ac:grpSpMkLst>
        </pc:grpChg>
      </pc:sldChg>
      <pc:sldChg chg="modTransition modAnim">
        <pc:chgData name="MARCO CAIANIELLO" userId="e3c0ffdc-9edd-41b3-84ed-d6ed267129a6" providerId="ADAL" clId="{0A8FEFEF-94F0-4E68-B180-12B9DD1F6EEC}" dt="2023-01-10T20:52:16.453" v="117"/>
        <pc:sldMkLst>
          <pc:docMk/>
          <pc:sldMk cId="3516827545" sldId="260"/>
        </pc:sldMkLst>
      </pc:sldChg>
      <pc:sldChg chg="modTransition">
        <pc:chgData name="MARCO CAIANIELLO" userId="e3c0ffdc-9edd-41b3-84ed-d6ed267129a6" providerId="ADAL" clId="{0A8FEFEF-94F0-4E68-B180-12B9DD1F6EEC}" dt="2023-01-10T17:48:02.992" v="33"/>
        <pc:sldMkLst>
          <pc:docMk/>
          <pc:sldMk cId="1082827369" sldId="261"/>
        </pc:sldMkLst>
      </pc:sldChg>
      <pc:sldChg chg="addSp modSp modTransition modAnim">
        <pc:chgData name="MARCO CAIANIELLO" userId="e3c0ffdc-9edd-41b3-84ed-d6ed267129a6" providerId="ADAL" clId="{0A8FEFEF-94F0-4E68-B180-12B9DD1F6EEC}" dt="2023-01-10T20:47:56.075" v="110"/>
        <pc:sldMkLst>
          <pc:docMk/>
          <pc:sldMk cId="3751744709" sldId="263"/>
        </pc:sldMkLst>
        <pc:spChg chg="add mod">
          <ac:chgData name="MARCO CAIANIELLO" userId="e3c0ffdc-9edd-41b3-84ed-d6ed267129a6" providerId="ADAL" clId="{0A8FEFEF-94F0-4E68-B180-12B9DD1F6EEC}" dt="2023-01-10T17:50:44.009" v="43" actId="571"/>
          <ac:spMkLst>
            <pc:docMk/>
            <pc:sldMk cId="3751744709" sldId="263"/>
            <ac:spMk id="33" creationId="{74E25538-D58F-401D-5FA5-DEE4978AC903}"/>
          </ac:spMkLst>
        </pc:spChg>
        <pc:spChg chg="add mod">
          <ac:chgData name="MARCO CAIANIELLO" userId="e3c0ffdc-9edd-41b3-84ed-d6ed267129a6" providerId="ADAL" clId="{0A8FEFEF-94F0-4E68-B180-12B9DD1F6EEC}" dt="2023-01-10T17:50:44.009" v="43" actId="571"/>
          <ac:spMkLst>
            <pc:docMk/>
            <pc:sldMk cId="3751744709" sldId="263"/>
            <ac:spMk id="34" creationId="{F2113067-527A-735F-36F8-B5C26DBD6D0E}"/>
          </ac:spMkLst>
        </pc:spChg>
        <pc:spChg chg="add mod">
          <ac:chgData name="MARCO CAIANIELLO" userId="e3c0ffdc-9edd-41b3-84ed-d6ed267129a6" providerId="ADAL" clId="{0A8FEFEF-94F0-4E68-B180-12B9DD1F6EEC}" dt="2023-01-10T17:50:44.009" v="43" actId="571"/>
          <ac:spMkLst>
            <pc:docMk/>
            <pc:sldMk cId="3751744709" sldId="263"/>
            <ac:spMk id="35" creationId="{030ADA55-7D81-963D-3106-0DD6348E2FC0}"/>
          </ac:spMkLst>
        </pc:spChg>
      </pc:sldChg>
      <pc:sldChg chg="modTransition modAnim">
        <pc:chgData name="MARCO CAIANIELLO" userId="e3c0ffdc-9edd-41b3-84ed-d6ed267129a6" providerId="ADAL" clId="{0A8FEFEF-94F0-4E68-B180-12B9DD1F6EEC}" dt="2023-01-10T20:48:10.490" v="112"/>
        <pc:sldMkLst>
          <pc:docMk/>
          <pc:sldMk cId="2265837081" sldId="264"/>
        </pc:sldMkLst>
      </pc:sldChg>
      <pc:sldChg chg="modTransition modAnim">
        <pc:chgData name="MARCO CAIANIELLO" userId="e3c0ffdc-9edd-41b3-84ed-d6ed267129a6" providerId="ADAL" clId="{0A8FEFEF-94F0-4E68-B180-12B9DD1F6EEC}" dt="2023-01-10T20:48:07.014" v="111"/>
        <pc:sldMkLst>
          <pc:docMk/>
          <pc:sldMk cId="165108111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04593" y="3760561"/>
            <a:ext cx="890171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8000" spc="112" dirty="0">
                <a:solidFill>
                  <a:srgbClr val="FFCE10"/>
                </a:solidFill>
                <a:latin typeface="Open Sans Bold Bold"/>
              </a:rPr>
              <a:t>Human Hand </a:t>
            </a:r>
          </a:p>
          <a:p>
            <a:pPr algn="r">
              <a:lnSpc>
                <a:spcPts val="8400"/>
              </a:lnSpc>
            </a:pPr>
            <a:r>
              <a:rPr lang="en-US" sz="8000" spc="112" dirty="0">
                <a:solidFill>
                  <a:srgbClr val="FFCE10"/>
                </a:solidFill>
                <a:latin typeface="Open Sans Bold Bold"/>
              </a:rPr>
              <a:t>Exo-Prosthesis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69281" y="8947243"/>
            <a:ext cx="875043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 spc="73">
                <a:solidFill>
                  <a:srgbClr val="1065A5"/>
                </a:solidFill>
                <a:latin typeface="Open Sans"/>
              </a:rPr>
              <a:t>UNIVERSITÀ DEGLI STUDI DI NAPOLI FEDERICO II, NAPOLI, ITALY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9805" y="1028700"/>
            <a:ext cx="2717922" cy="27179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6377" y="6700598"/>
            <a:ext cx="6082699" cy="203770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618" y="8653654"/>
            <a:ext cx="1635964" cy="163334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65A5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CE10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16652036" y="0"/>
            <a:ext cx="1635964" cy="1633346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65A5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16670605" y="8653654"/>
            <a:ext cx="1635964" cy="1633346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CE10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9222" y="5325439"/>
            <a:ext cx="4427922" cy="4117458"/>
            <a:chOff x="0" y="0"/>
            <a:chExt cx="1166202" cy="1084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02" cy="1084433"/>
            </a:xfrm>
            <a:custGeom>
              <a:avLst/>
              <a:gdLst/>
              <a:ahLst/>
              <a:cxnLst/>
              <a:rect l="l" t="t" r="r" b="b"/>
              <a:pathLst>
                <a:path w="1166202" h="1084433">
                  <a:moveTo>
                    <a:pt x="0" y="0"/>
                  </a:moveTo>
                  <a:lnTo>
                    <a:pt x="1166202" y="0"/>
                  </a:lnTo>
                  <a:lnTo>
                    <a:pt x="1166202" y="1084433"/>
                  </a:lnTo>
                  <a:lnTo>
                    <a:pt x="0" y="1084433"/>
                  </a:lnTo>
                  <a:close/>
                </a:path>
              </a:pathLst>
            </a:custGeom>
            <a:solidFill>
              <a:srgbClr val="FFCE1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7384168"/>
            <a:ext cx="3039809" cy="2902832"/>
            <a:chOff x="0" y="0"/>
            <a:chExt cx="800608" cy="7645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0608" cy="764532"/>
            </a:xfrm>
            <a:custGeom>
              <a:avLst/>
              <a:gdLst/>
              <a:ahLst/>
              <a:cxnLst/>
              <a:rect l="l" t="t" r="r" b="b"/>
              <a:pathLst>
                <a:path w="800608" h="764532">
                  <a:moveTo>
                    <a:pt x="0" y="0"/>
                  </a:moveTo>
                  <a:lnTo>
                    <a:pt x="800608" y="0"/>
                  </a:lnTo>
                  <a:lnTo>
                    <a:pt x="800608" y="764532"/>
                  </a:lnTo>
                  <a:lnTo>
                    <a:pt x="0" y="764532"/>
                  </a:lnTo>
                  <a:close/>
                </a:path>
              </a:pathLst>
            </a:custGeom>
            <a:solidFill>
              <a:srgbClr val="1065A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53394" y="0"/>
            <a:ext cx="1734606" cy="173460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2042" y="495335"/>
            <a:ext cx="11391693" cy="83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6"/>
              </a:lnSpc>
            </a:pPr>
            <a:r>
              <a:rPr lang="en-US" sz="5600" dirty="0">
                <a:solidFill>
                  <a:srgbClr val="1065A5"/>
                </a:solidFill>
                <a:latin typeface="Open Sans Bold Bold"/>
              </a:rPr>
              <a:t>COMPONETS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72042" y="1421135"/>
            <a:ext cx="11391693" cy="131405"/>
          </a:xfrm>
          <a:prstGeom prst="rect">
            <a:avLst/>
          </a:prstGeom>
          <a:solidFill>
            <a:srgbClr val="FFD93B"/>
          </a:solid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5587EC-6922-4863-63A5-9325CCC8F5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t="2551" r="13815" b="13169"/>
          <a:stretch/>
        </p:blipFill>
        <p:spPr>
          <a:xfrm rot="5400000">
            <a:off x="-323781" y="3104847"/>
            <a:ext cx="6868446" cy="487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89C44-BE59-4A9F-D820-F0A5E9B806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10494" r="20370" b="10494"/>
          <a:stretch/>
        </p:blipFill>
        <p:spPr>
          <a:xfrm rot="5400000">
            <a:off x="12632200" y="4808845"/>
            <a:ext cx="5825201" cy="4572001"/>
          </a:xfrm>
          <a:prstGeom prst="rect">
            <a:avLst/>
          </a:prstGeom>
        </p:spPr>
      </p:pic>
      <p:sp>
        <p:nvSpPr>
          <p:cNvPr id="16" name="CasellaDiTesto 25">
            <a:extLst>
              <a:ext uri="{FF2B5EF4-FFF2-40B4-BE49-F238E27FC236}">
                <a16:creationId xmlns:a16="http://schemas.microsoft.com/office/drawing/2014/main" id="{83F368F8-1CAA-3A78-F964-892F156B6905}"/>
              </a:ext>
            </a:extLst>
          </p:cNvPr>
          <p:cNvSpPr txBox="1"/>
          <p:nvPr/>
        </p:nvSpPr>
        <p:spPr>
          <a:xfrm>
            <a:off x="6681494" y="2866092"/>
            <a:ext cx="3632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Lycra </a:t>
            </a:r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Glove</a:t>
            </a:r>
            <a:endParaRPr lang="it-IT" sz="4000" dirty="0">
              <a:solidFill>
                <a:srgbClr val="0033CC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18" name="CasellaDiTesto 25">
            <a:extLst>
              <a:ext uri="{FF2B5EF4-FFF2-40B4-BE49-F238E27FC236}">
                <a16:creationId xmlns:a16="http://schemas.microsoft.com/office/drawing/2014/main" id="{EF61E80D-9286-B7D5-09C4-44F31508EC5A}"/>
              </a:ext>
            </a:extLst>
          </p:cNvPr>
          <p:cNvSpPr txBox="1"/>
          <p:nvPr/>
        </p:nvSpPr>
        <p:spPr>
          <a:xfrm>
            <a:off x="6656135" y="4017760"/>
            <a:ext cx="40114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Hand Support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3D Printed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Patient-shape</a:t>
            </a:r>
            <a:endParaRPr lang="it-IT" sz="24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20" name="CasellaDiTesto 25">
            <a:extLst>
              <a:ext uri="{FF2B5EF4-FFF2-40B4-BE49-F238E27FC236}">
                <a16:creationId xmlns:a16="http://schemas.microsoft.com/office/drawing/2014/main" id="{826D95F4-AE6C-3EA1-80AD-E0D5191339E1}"/>
              </a:ext>
            </a:extLst>
          </p:cNvPr>
          <p:cNvSpPr txBox="1"/>
          <p:nvPr/>
        </p:nvSpPr>
        <p:spPr>
          <a:xfrm>
            <a:off x="6660229" y="6227212"/>
            <a:ext cx="487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Prostethis</a:t>
            </a:r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Thumb</a:t>
            </a:r>
            <a:endParaRPr lang="it-IT" sz="4000" dirty="0">
              <a:solidFill>
                <a:srgbClr val="0033CC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3D Printed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Tendon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actuation</a:t>
            </a:r>
            <a:endParaRPr lang="it-IT" sz="24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Antagonist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action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based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on the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intrinsic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material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stiffness</a:t>
            </a:r>
            <a:endParaRPr lang="it-IT" sz="24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283B6F-165F-6154-7122-C625D43DEC86}"/>
              </a:ext>
            </a:extLst>
          </p:cNvPr>
          <p:cNvCxnSpPr>
            <a:cxnSpLocks/>
          </p:cNvCxnSpPr>
          <p:nvPr/>
        </p:nvCxnSpPr>
        <p:spPr>
          <a:xfrm flipH="1">
            <a:off x="4267200" y="3220035"/>
            <a:ext cx="2259650" cy="797725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E84249-D5D1-1BF7-5D7B-4979A39E19F0}"/>
              </a:ext>
            </a:extLst>
          </p:cNvPr>
          <p:cNvCxnSpPr>
            <a:cxnSpLocks/>
          </p:cNvCxnSpPr>
          <p:nvPr/>
        </p:nvCxnSpPr>
        <p:spPr>
          <a:xfrm>
            <a:off x="9919152" y="3203561"/>
            <a:ext cx="4406448" cy="2339685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25B1BB-20C6-C40A-4818-6A5ED4124566}"/>
              </a:ext>
            </a:extLst>
          </p:cNvPr>
          <p:cNvCxnSpPr>
            <a:cxnSpLocks/>
          </p:cNvCxnSpPr>
          <p:nvPr/>
        </p:nvCxnSpPr>
        <p:spPr>
          <a:xfrm flipH="1">
            <a:off x="3758141" y="4358383"/>
            <a:ext cx="2897994" cy="1910858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EC4FBE-093A-5487-11F1-091E7771F9EE}"/>
              </a:ext>
            </a:extLst>
          </p:cNvPr>
          <p:cNvCxnSpPr>
            <a:cxnSpLocks/>
          </p:cNvCxnSpPr>
          <p:nvPr/>
        </p:nvCxnSpPr>
        <p:spPr>
          <a:xfrm>
            <a:off x="10314167" y="4358383"/>
            <a:ext cx="3706633" cy="3819594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985660-F54C-115A-3708-EA5F00EBDA54}"/>
              </a:ext>
            </a:extLst>
          </p:cNvPr>
          <p:cNvCxnSpPr>
            <a:cxnSpLocks/>
          </p:cNvCxnSpPr>
          <p:nvPr/>
        </p:nvCxnSpPr>
        <p:spPr>
          <a:xfrm flipH="1">
            <a:off x="2013865" y="6589217"/>
            <a:ext cx="4642270" cy="1373683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82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9222" y="5325439"/>
            <a:ext cx="4427922" cy="4117458"/>
            <a:chOff x="0" y="0"/>
            <a:chExt cx="1166202" cy="1084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02" cy="1084433"/>
            </a:xfrm>
            <a:custGeom>
              <a:avLst/>
              <a:gdLst/>
              <a:ahLst/>
              <a:cxnLst/>
              <a:rect l="l" t="t" r="r" b="b"/>
              <a:pathLst>
                <a:path w="1166202" h="1084433">
                  <a:moveTo>
                    <a:pt x="0" y="0"/>
                  </a:moveTo>
                  <a:lnTo>
                    <a:pt x="1166202" y="0"/>
                  </a:lnTo>
                  <a:lnTo>
                    <a:pt x="1166202" y="1084433"/>
                  </a:lnTo>
                  <a:lnTo>
                    <a:pt x="0" y="1084433"/>
                  </a:lnTo>
                  <a:close/>
                </a:path>
              </a:pathLst>
            </a:custGeom>
            <a:solidFill>
              <a:srgbClr val="FFCE1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7384168"/>
            <a:ext cx="3039809" cy="2902832"/>
            <a:chOff x="0" y="0"/>
            <a:chExt cx="800608" cy="7645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0608" cy="764532"/>
            </a:xfrm>
            <a:custGeom>
              <a:avLst/>
              <a:gdLst/>
              <a:ahLst/>
              <a:cxnLst/>
              <a:rect l="l" t="t" r="r" b="b"/>
              <a:pathLst>
                <a:path w="800608" h="764532">
                  <a:moveTo>
                    <a:pt x="0" y="0"/>
                  </a:moveTo>
                  <a:lnTo>
                    <a:pt x="800608" y="0"/>
                  </a:lnTo>
                  <a:lnTo>
                    <a:pt x="800608" y="764532"/>
                  </a:lnTo>
                  <a:lnTo>
                    <a:pt x="0" y="764532"/>
                  </a:lnTo>
                  <a:close/>
                </a:path>
              </a:pathLst>
            </a:custGeom>
            <a:solidFill>
              <a:srgbClr val="1065A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53394" y="0"/>
            <a:ext cx="1734606" cy="173460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2042" y="495335"/>
            <a:ext cx="11391693" cy="83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6"/>
              </a:lnSpc>
            </a:pPr>
            <a:r>
              <a:rPr lang="it-IT" sz="5600" dirty="0" err="1">
                <a:solidFill>
                  <a:srgbClr val="1065A5"/>
                </a:solidFill>
                <a:latin typeface="Open Sans Bold Bold"/>
              </a:rPr>
              <a:t>Exo-Prostethis</a:t>
            </a:r>
            <a:r>
              <a:rPr lang="it-IT" sz="5600" dirty="0">
                <a:solidFill>
                  <a:srgbClr val="1065A5"/>
                </a:solidFill>
                <a:latin typeface="Open Sans Bold Bold"/>
              </a:rPr>
              <a:t> </a:t>
            </a:r>
            <a:r>
              <a:rPr lang="it-IT" sz="5600" dirty="0" err="1">
                <a:solidFill>
                  <a:srgbClr val="1065A5"/>
                </a:solidFill>
                <a:latin typeface="Open Sans Bold Bold"/>
              </a:rPr>
              <a:t>Evolution</a:t>
            </a:r>
            <a:endParaRPr lang="en-US" sz="5600" dirty="0">
              <a:solidFill>
                <a:srgbClr val="1065A5"/>
              </a:solidFill>
              <a:latin typeface="Open Sans Bold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72042" y="1421135"/>
            <a:ext cx="11391693" cy="131405"/>
          </a:xfrm>
          <a:prstGeom prst="rect">
            <a:avLst/>
          </a:prstGeom>
          <a:solidFill>
            <a:srgbClr val="FFD93B"/>
          </a:solid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7B9CFC-39A8-1C1E-E6C1-D93C44DA7C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 t="5256" r="6912" b="15731"/>
          <a:stretch/>
        </p:blipFill>
        <p:spPr>
          <a:xfrm>
            <a:off x="654321" y="1901942"/>
            <a:ext cx="91821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E8CE81-4E47-009C-621F-98D670C4E5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9893" r="7477" b="20213"/>
          <a:stretch/>
        </p:blipFill>
        <p:spPr>
          <a:xfrm>
            <a:off x="9144000" y="5816316"/>
            <a:ext cx="8763000" cy="4136008"/>
          </a:xfrm>
          <a:prstGeom prst="rect">
            <a:avLst/>
          </a:prstGeom>
        </p:spPr>
      </p:pic>
      <p:sp>
        <p:nvSpPr>
          <p:cNvPr id="19" name="CasellaDiTesto 25">
            <a:extLst>
              <a:ext uri="{FF2B5EF4-FFF2-40B4-BE49-F238E27FC236}">
                <a16:creationId xmlns:a16="http://schemas.microsoft.com/office/drawing/2014/main" id="{BD717C23-60BD-51B7-66B3-E82280628531}"/>
              </a:ext>
            </a:extLst>
          </p:cNvPr>
          <p:cNvSpPr txBox="1"/>
          <p:nvPr/>
        </p:nvSpPr>
        <p:spPr>
          <a:xfrm>
            <a:off x="10210800" y="3330485"/>
            <a:ext cx="4764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Thumb</a:t>
            </a:r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Evolution</a:t>
            </a:r>
            <a:endParaRPr lang="it-IT" sz="4000" dirty="0">
              <a:solidFill>
                <a:srgbClr val="0033CC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21" name="CasellaDiTesto 25">
            <a:extLst>
              <a:ext uri="{FF2B5EF4-FFF2-40B4-BE49-F238E27FC236}">
                <a16:creationId xmlns:a16="http://schemas.microsoft.com/office/drawing/2014/main" id="{84B3ED72-BDB1-AFCB-3DDF-8D661FB5CC78}"/>
              </a:ext>
            </a:extLst>
          </p:cNvPr>
          <p:cNvSpPr txBox="1"/>
          <p:nvPr/>
        </p:nvSpPr>
        <p:spPr>
          <a:xfrm>
            <a:off x="2514600" y="785919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Hand Support </a:t>
            </a:r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Evolution</a:t>
            </a:r>
            <a:endParaRPr lang="it-IT" sz="4000" dirty="0">
              <a:solidFill>
                <a:srgbClr val="0033CC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82736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9222" y="5325439"/>
            <a:ext cx="4427922" cy="4117458"/>
            <a:chOff x="0" y="0"/>
            <a:chExt cx="1166202" cy="1084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02" cy="1084433"/>
            </a:xfrm>
            <a:custGeom>
              <a:avLst/>
              <a:gdLst/>
              <a:ahLst/>
              <a:cxnLst/>
              <a:rect l="l" t="t" r="r" b="b"/>
              <a:pathLst>
                <a:path w="1166202" h="1084433">
                  <a:moveTo>
                    <a:pt x="0" y="0"/>
                  </a:moveTo>
                  <a:lnTo>
                    <a:pt x="1166202" y="0"/>
                  </a:lnTo>
                  <a:lnTo>
                    <a:pt x="1166202" y="1084433"/>
                  </a:lnTo>
                  <a:lnTo>
                    <a:pt x="0" y="1084433"/>
                  </a:lnTo>
                  <a:close/>
                </a:path>
              </a:pathLst>
            </a:custGeom>
            <a:solidFill>
              <a:srgbClr val="FFCE1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7384168"/>
            <a:ext cx="3039809" cy="2902832"/>
            <a:chOff x="0" y="0"/>
            <a:chExt cx="800608" cy="7645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0608" cy="764532"/>
            </a:xfrm>
            <a:custGeom>
              <a:avLst/>
              <a:gdLst/>
              <a:ahLst/>
              <a:cxnLst/>
              <a:rect l="l" t="t" r="r" b="b"/>
              <a:pathLst>
                <a:path w="800608" h="764532">
                  <a:moveTo>
                    <a:pt x="0" y="0"/>
                  </a:moveTo>
                  <a:lnTo>
                    <a:pt x="800608" y="0"/>
                  </a:lnTo>
                  <a:lnTo>
                    <a:pt x="800608" y="764532"/>
                  </a:lnTo>
                  <a:lnTo>
                    <a:pt x="0" y="764532"/>
                  </a:lnTo>
                  <a:close/>
                </a:path>
              </a:pathLst>
            </a:custGeom>
            <a:solidFill>
              <a:srgbClr val="1065A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53394" y="0"/>
            <a:ext cx="1734606" cy="173460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2042" y="495335"/>
            <a:ext cx="11391693" cy="83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6"/>
              </a:lnSpc>
            </a:pPr>
            <a:r>
              <a:rPr lang="en-US" sz="5600" dirty="0">
                <a:solidFill>
                  <a:srgbClr val="1065A5"/>
                </a:solidFill>
                <a:latin typeface="Open Sans Bold Bold"/>
              </a:rPr>
              <a:t>MOTION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72042" y="1421135"/>
            <a:ext cx="11391693" cy="131405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35F9686-82D4-D0A9-05E4-319C70AD6FEF}"/>
              </a:ext>
            </a:extLst>
          </p:cNvPr>
          <p:cNvSpPr txBox="1"/>
          <p:nvPr/>
        </p:nvSpPr>
        <p:spPr>
          <a:xfrm>
            <a:off x="13062121" y="3327957"/>
            <a:ext cx="50690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Opening/Closing hand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related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to the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elbow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movement</a:t>
            </a:r>
            <a:endParaRPr lang="it-IT" sz="24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endParaRPr lang="it-IT" sz="24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The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motion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is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trasmitted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by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tendos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that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runs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form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the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forarm</a:t>
            </a: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to the finger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endParaRPr lang="it-IT" sz="24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Arm extension cause hand </a:t>
            </a:r>
            <a:r>
              <a:rPr lang="it-IT" sz="24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grasping</a:t>
            </a:r>
            <a:endParaRPr lang="it-IT" sz="24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501E4-0ECC-E93C-51FF-401AAC72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81981"/>
            <a:ext cx="12469851" cy="6086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C81B24-F229-EBF8-DB7A-29C9F1972902}"/>
              </a:ext>
            </a:extLst>
          </p:cNvPr>
          <p:cNvSpPr/>
          <p:nvPr/>
        </p:nvSpPr>
        <p:spPr>
          <a:xfrm rot="2257434">
            <a:off x="3742510" y="4747072"/>
            <a:ext cx="375778" cy="24954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453A9-6766-FC96-DFE2-551B7A072AC8}"/>
              </a:ext>
            </a:extLst>
          </p:cNvPr>
          <p:cNvSpPr/>
          <p:nvPr/>
        </p:nvSpPr>
        <p:spPr>
          <a:xfrm rot="20047191">
            <a:off x="7971120" y="5417095"/>
            <a:ext cx="379542" cy="16732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13E436-7058-2825-3628-A27EB8279689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079213" y="6109513"/>
            <a:ext cx="3910940" cy="22705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FED20-88F9-987B-A8CE-1CC2A91C1203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331630" y="4891856"/>
            <a:ext cx="2062357" cy="127904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4AA3C5C-9060-943A-485D-A41864706EFC}"/>
              </a:ext>
            </a:extLst>
          </p:cNvPr>
          <p:cNvSpPr/>
          <p:nvPr/>
        </p:nvSpPr>
        <p:spPr>
          <a:xfrm>
            <a:off x="10183443" y="4701356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62E6CA-17BF-6CA4-9BD3-B483617E8656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373943" y="3214783"/>
            <a:ext cx="951726" cy="148657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AC13A7-8743-AA2B-E57A-DA6917AB2AA1}"/>
              </a:ext>
            </a:extLst>
          </p:cNvPr>
          <p:cNvCxnSpPr>
            <a:cxnSpLocks/>
            <a:endCxn id="16" idx="7"/>
          </p:cNvCxnSpPr>
          <p:nvPr/>
        </p:nvCxnSpPr>
        <p:spPr>
          <a:xfrm flipH="1">
            <a:off x="10508647" y="3667892"/>
            <a:ext cx="1094902" cy="108926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F9C4BE-7331-8E9C-5280-521C834FFE7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0373943" y="3726846"/>
            <a:ext cx="256401" cy="97451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CasellaDiTesto 25">
            <a:extLst>
              <a:ext uri="{FF2B5EF4-FFF2-40B4-BE49-F238E27FC236}">
                <a16:creationId xmlns:a16="http://schemas.microsoft.com/office/drawing/2014/main" id="{7948D312-BED5-889F-BC57-058245410C87}"/>
              </a:ext>
            </a:extLst>
          </p:cNvPr>
          <p:cNvSpPr txBox="1"/>
          <p:nvPr/>
        </p:nvSpPr>
        <p:spPr>
          <a:xfrm>
            <a:off x="4897036" y="3504449"/>
            <a:ext cx="3632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Velcro Strap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0D91B1-DB54-9189-056A-802D8CB0822B}"/>
              </a:ext>
            </a:extLst>
          </p:cNvPr>
          <p:cNvCxnSpPr>
            <a:cxnSpLocks/>
          </p:cNvCxnSpPr>
          <p:nvPr/>
        </p:nvCxnSpPr>
        <p:spPr>
          <a:xfrm flipH="1">
            <a:off x="4840928" y="4212335"/>
            <a:ext cx="769741" cy="679521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6793D4-1F9E-160C-4E94-8A1436D5A3BB}"/>
              </a:ext>
            </a:extLst>
          </p:cNvPr>
          <p:cNvCxnSpPr>
            <a:cxnSpLocks/>
          </p:cNvCxnSpPr>
          <p:nvPr/>
        </p:nvCxnSpPr>
        <p:spPr>
          <a:xfrm>
            <a:off x="7363269" y="4212335"/>
            <a:ext cx="457200" cy="1205833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2897A50-2EB5-C7C2-2B05-73D52067B25A}"/>
              </a:ext>
            </a:extLst>
          </p:cNvPr>
          <p:cNvSpPr txBox="1"/>
          <p:nvPr/>
        </p:nvSpPr>
        <p:spPr>
          <a:xfrm>
            <a:off x="6778622" y="7676187"/>
            <a:ext cx="3632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Main</a:t>
            </a:r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Tendon</a:t>
            </a:r>
            <a:endParaRPr lang="it-IT" sz="4000" dirty="0">
              <a:solidFill>
                <a:srgbClr val="0033CC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19C8AF-BE85-D3F5-1ECE-A149BB6044D2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774459" y="6415859"/>
            <a:ext cx="1820500" cy="1260328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5">
            <a:extLst>
              <a:ext uri="{FF2B5EF4-FFF2-40B4-BE49-F238E27FC236}">
                <a16:creationId xmlns:a16="http://schemas.microsoft.com/office/drawing/2014/main" id="{B94BD0A7-4180-9085-D40E-B59D7159EFE7}"/>
              </a:ext>
            </a:extLst>
          </p:cNvPr>
          <p:cNvSpPr txBox="1"/>
          <p:nvPr/>
        </p:nvSpPr>
        <p:spPr>
          <a:xfrm>
            <a:off x="7363269" y="2251642"/>
            <a:ext cx="4321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Finger </a:t>
            </a:r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Tendons</a:t>
            </a:r>
            <a:endParaRPr lang="it-IT" sz="4000" dirty="0">
              <a:solidFill>
                <a:srgbClr val="0033CC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3A6ED3-F04A-3E8D-5B26-5EF22611BC34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523840" y="2959528"/>
            <a:ext cx="984807" cy="898864"/>
          </a:xfrm>
          <a:prstGeom prst="straightConnector1">
            <a:avLst/>
          </a:prstGeom>
          <a:ln w="5715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AF521FA-5D64-EFE4-B900-C46F33BE00F5}"/>
              </a:ext>
            </a:extLst>
          </p:cNvPr>
          <p:cNvSpPr/>
          <p:nvPr/>
        </p:nvSpPr>
        <p:spPr>
          <a:xfrm>
            <a:off x="7996680" y="6065867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6DA3EF81-BAA8-0DB2-CEFE-189BE5FCB6B8}"/>
              </a:ext>
            </a:extLst>
          </p:cNvPr>
          <p:cNvSpPr/>
          <p:nvPr/>
        </p:nvSpPr>
        <p:spPr>
          <a:xfrm rot="19781714">
            <a:off x="9558576" y="5296966"/>
            <a:ext cx="1135625" cy="445205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Curved Down 31">
            <a:extLst>
              <a:ext uri="{FF2B5EF4-FFF2-40B4-BE49-F238E27FC236}">
                <a16:creationId xmlns:a16="http://schemas.microsoft.com/office/drawing/2014/main" id="{5EBA1F05-7EEF-E9E7-B0BE-32CC6BAB7E62}"/>
              </a:ext>
            </a:extLst>
          </p:cNvPr>
          <p:cNvSpPr/>
          <p:nvPr/>
        </p:nvSpPr>
        <p:spPr>
          <a:xfrm>
            <a:off x="4965507" y="6474672"/>
            <a:ext cx="2079645" cy="909496"/>
          </a:xfrm>
          <a:prstGeom prst="curved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7447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23" grpId="0"/>
      <p:bldP spid="26" grpId="0"/>
      <p:bldP spid="28" grpId="0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9222" y="5325439"/>
            <a:ext cx="4427922" cy="4117458"/>
            <a:chOff x="0" y="0"/>
            <a:chExt cx="1166202" cy="1084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02" cy="1084433"/>
            </a:xfrm>
            <a:custGeom>
              <a:avLst/>
              <a:gdLst/>
              <a:ahLst/>
              <a:cxnLst/>
              <a:rect l="l" t="t" r="r" b="b"/>
              <a:pathLst>
                <a:path w="1166202" h="1084433">
                  <a:moveTo>
                    <a:pt x="0" y="0"/>
                  </a:moveTo>
                  <a:lnTo>
                    <a:pt x="1166202" y="0"/>
                  </a:lnTo>
                  <a:lnTo>
                    <a:pt x="1166202" y="1084433"/>
                  </a:lnTo>
                  <a:lnTo>
                    <a:pt x="0" y="1084433"/>
                  </a:lnTo>
                  <a:close/>
                </a:path>
              </a:pathLst>
            </a:custGeom>
            <a:solidFill>
              <a:srgbClr val="FFCE1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7384168"/>
            <a:ext cx="3039809" cy="2902832"/>
            <a:chOff x="0" y="0"/>
            <a:chExt cx="800608" cy="7645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0608" cy="764532"/>
            </a:xfrm>
            <a:custGeom>
              <a:avLst/>
              <a:gdLst/>
              <a:ahLst/>
              <a:cxnLst/>
              <a:rect l="l" t="t" r="r" b="b"/>
              <a:pathLst>
                <a:path w="800608" h="764532">
                  <a:moveTo>
                    <a:pt x="0" y="0"/>
                  </a:moveTo>
                  <a:lnTo>
                    <a:pt x="800608" y="0"/>
                  </a:lnTo>
                  <a:lnTo>
                    <a:pt x="800608" y="764532"/>
                  </a:lnTo>
                  <a:lnTo>
                    <a:pt x="0" y="764532"/>
                  </a:lnTo>
                  <a:close/>
                </a:path>
              </a:pathLst>
            </a:custGeom>
            <a:solidFill>
              <a:srgbClr val="1065A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553394" y="0"/>
            <a:ext cx="1734606" cy="173460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2042" y="495335"/>
            <a:ext cx="11391693" cy="83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6"/>
              </a:lnSpc>
            </a:pPr>
            <a:r>
              <a:rPr lang="en-US" sz="5600" dirty="0">
                <a:solidFill>
                  <a:srgbClr val="1065A5"/>
                </a:solidFill>
                <a:latin typeface="Open Sans Bold Bold"/>
              </a:rPr>
              <a:t>MOTION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72042" y="1421135"/>
            <a:ext cx="11391693" cy="131405"/>
          </a:xfrm>
          <a:prstGeom prst="rect">
            <a:avLst/>
          </a:prstGeom>
          <a:solidFill>
            <a:srgbClr val="FFD93B"/>
          </a:solidFill>
        </p:spPr>
      </p:sp>
      <p:pic>
        <p:nvPicPr>
          <p:cNvPr id="17" name="0C311C0A">
            <a:hlinkClick r:id="" action="ppaction://media"/>
            <a:extLst>
              <a:ext uri="{FF2B5EF4-FFF2-40B4-BE49-F238E27FC236}">
                <a16:creationId xmlns:a16="http://schemas.microsoft.com/office/drawing/2014/main" id="{E36592F0-22CB-B46D-2423-98697D6547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0" y="5028143"/>
            <a:ext cx="8721725" cy="4905970"/>
          </a:xfrm>
          <a:prstGeom prst="rect">
            <a:avLst/>
          </a:prstGeom>
        </p:spPr>
      </p:pic>
      <p:pic>
        <p:nvPicPr>
          <p:cNvPr id="21" name="9E9FD4D6">
            <a:hlinkClick r:id="" action="ppaction://media"/>
            <a:extLst>
              <a:ext uri="{FF2B5EF4-FFF2-40B4-BE49-F238E27FC236}">
                <a16:creationId xmlns:a16="http://schemas.microsoft.com/office/drawing/2014/main" id="{A7061B99-7D26-AE00-C0F3-3EAA00E4A73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2064" y="1864013"/>
            <a:ext cx="8287136" cy="466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8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99222" y="5325439"/>
            <a:ext cx="4427922" cy="4117458"/>
            <a:chOff x="0" y="0"/>
            <a:chExt cx="1166202" cy="1084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02" cy="1084433"/>
            </a:xfrm>
            <a:custGeom>
              <a:avLst/>
              <a:gdLst/>
              <a:ahLst/>
              <a:cxnLst/>
              <a:rect l="l" t="t" r="r" b="b"/>
              <a:pathLst>
                <a:path w="1166202" h="1084433">
                  <a:moveTo>
                    <a:pt x="0" y="0"/>
                  </a:moveTo>
                  <a:lnTo>
                    <a:pt x="1166202" y="0"/>
                  </a:lnTo>
                  <a:lnTo>
                    <a:pt x="1166202" y="1084433"/>
                  </a:lnTo>
                  <a:lnTo>
                    <a:pt x="0" y="1084433"/>
                  </a:lnTo>
                  <a:close/>
                </a:path>
              </a:pathLst>
            </a:custGeom>
            <a:solidFill>
              <a:srgbClr val="FFCE1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7384168"/>
            <a:ext cx="3039809" cy="2902832"/>
            <a:chOff x="0" y="0"/>
            <a:chExt cx="800608" cy="7645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0608" cy="764532"/>
            </a:xfrm>
            <a:custGeom>
              <a:avLst/>
              <a:gdLst/>
              <a:ahLst/>
              <a:cxnLst/>
              <a:rect l="l" t="t" r="r" b="b"/>
              <a:pathLst>
                <a:path w="800608" h="764532">
                  <a:moveTo>
                    <a:pt x="0" y="0"/>
                  </a:moveTo>
                  <a:lnTo>
                    <a:pt x="800608" y="0"/>
                  </a:lnTo>
                  <a:lnTo>
                    <a:pt x="800608" y="764532"/>
                  </a:lnTo>
                  <a:lnTo>
                    <a:pt x="0" y="764532"/>
                  </a:lnTo>
                  <a:close/>
                </a:path>
              </a:pathLst>
            </a:custGeom>
            <a:solidFill>
              <a:srgbClr val="1065A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53394" y="0"/>
            <a:ext cx="1734606" cy="1734606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672042" y="1421135"/>
            <a:ext cx="11391693" cy="131405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21" name="TextBox 21"/>
          <p:cNvSpPr txBox="1"/>
          <p:nvPr/>
        </p:nvSpPr>
        <p:spPr>
          <a:xfrm>
            <a:off x="672042" y="495335"/>
            <a:ext cx="11391693" cy="85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6"/>
              </a:lnSpc>
            </a:pPr>
            <a:r>
              <a:rPr lang="en-US" sz="5600" dirty="0">
                <a:solidFill>
                  <a:srgbClr val="1065A5"/>
                </a:solidFill>
                <a:latin typeface="Open Sans Bold Bold"/>
              </a:rPr>
              <a:t>LOCK GRASPING SYSTEM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9C9E845-DB38-1867-847B-07003F3203C8}"/>
              </a:ext>
            </a:extLst>
          </p:cNvPr>
          <p:cNvSpPr txBox="1"/>
          <p:nvPr/>
        </p:nvSpPr>
        <p:spPr>
          <a:xfrm>
            <a:off x="1371600" y="2247900"/>
            <a:ext cx="1203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33CC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Goal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AB7149-6ED7-FBA6-89FC-D9FF75C68AC1}"/>
              </a:ext>
            </a:extLst>
          </p:cNvPr>
          <p:cNvSpPr txBox="1"/>
          <p:nvPr/>
        </p:nvSpPr>
        <p:spPr>
          <a:xfrm>
            <a:off x="1340376" y="2953043"/>
            <a:ext cx="777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Keep</a:t>
            </a:r>
            <a:r>
              <a:rPr lang="it-IT" sz="2400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 the </a:t>
            </a:r>
            <a:r>
              <a:rPr lang="it-IT" sz="2400" dirty="0" err="1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graping</a:t>
            </a:r>
            <a:r>
              <a:rPr lang="it-IT" sz="2400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 </a:t>
            </a:r>
            <a:r>
              <a:rPr lang="it-IT" sz="2400" dirty="0" err="1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during</a:t>
            </a:r>
            <a:r>
              <a:rPr lang="it-IT" sz="2400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 the arm </a:t>
            </a:r>
            <a:r>
              <a:rPr lang="it-IT" sz="2400" dirty="0" err="1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movements</a:t>
            </a:r>
            <a:endParaRPr lang="it-IT" sz="2400" dirty="0"/>
          </a:p>
          <a:p>
            <a:endParaRPr lang="it-IT" dirty="0"/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1D993239-5684-0A19-2F1B-B1AF488DDDA3}"/>
              </a:ext>
            </a:extLst>
          </p:cNvPr>
          <p:cNvSpPr/>
          <p:nvPr/>
        </p:nvSpPr>
        <p:spPr>
          <a:xfrm>
            <a:off x="1371601" y="2771120"/>
            <a:ext cx="1828800" cy="45719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061828F-8EE2-30C7-5C18-85DF24525EFB}"/>
              </a:ext>
            </a:extLst>
          </p:cNvPr>
          <p:cNvSpPr txBox="1"/>
          <p:nvPr/>
        </p:nvSpPr>
        <p:spPr>
          <a:xfrm>
            <a:off x="1340376" y="3695700"/>
            <a:ext cx="1203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rgbClr val="0033CC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Possible</a:t>
            </a:r>
            <a:r>
              <a:rPr lang="it-IT" sz="2800" dirty="0">
                <a:solidFill>
                  <a:srgbClr val="0033CC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 </a:t>
            </a:r>
            <a:r>
              <a:rPr lang="it-IT" sz="2800" dirty="0" err="1">
                <a:solidFill>
                  <a:srgbClr val="0033CC"/>
                </a:solidFill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solutions</a:t>
            </a:r>
            <a:endParaRPr lang="it-IT" sz="2800" dirty="0">
              <a:solidFill>
                <a:srgbClr val="0033CC"/>
              </a:solidFill>
              <a:latin typeface="Open Sans Bold" panose="020B0806030504020204" charset="0"/>
              <a:ea typeface="Open Sans Bold" panose="020B0806030504020204" charset="0"/>
              <a:cs typeface="Open Sans Bold" panose="020B0806030504020204" charset="0"/>
            </a:endParaRP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1727246C-8949-723D-BFCB-263C08437F4E}"/>
              </a:ext>
            </a:extLst>
          </p:cNvPr>
          <p:cNvSpPr/>
          <p:nvPr/>
        </p:nvSpPr>
        <p:spPr>
          <a:xfrm flipV="1">
            <a:off x="1427357" y="4218920"/>
            <a:ext cx="3176237" cy="45719"/>
          </a:xfrm>
          <a:prstGeom prst="rect">
            <a:avLst/>
          </a:prstGeom>
          <a:solidFill>
            <a:srgbClr val="FFD93B"/>
          </a:solidFill>
        </p:spPr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95F494A2-F675-F91E-9FAD-DCDE635EA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67" y="4389669"/>
            <a:ext cx="3864868" cy="4668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9EB393-9C75-0DEC-1AED-6FFFDB83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091" y="5092210"/>
            <a:ext cx="4572000" cy="3134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398830-A135-CC7D-C93E-7C0ABCF593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76"/>
          <a:stretch/>
        </p:blipFill>
        <p:spPr>
          <a:xfrm>
            <a:off x="12192000" y="4937889"/>
            <a:ext cx="5662192" cy="3571875"/>
          </a:xfrm>
          <a:prstGeom prst="rect">
            <a:avLst/>
          </a:prstGeom>
        </p:spPr>
      </p:pic>
      <p:sp>
        <p:nvSpPr>
          <p:cNvPr id="12" name="CasellaDiTesto 25">
            <a:extLst>
              <a:ext uri="{FF2B5EF4-FFF2-40B4-BE49-F238E27FC236}">
                <a16:creationId xmlns:a16="http://schemas.microsoft.com/office/drawing/2014/main" id="{3CB2BAC3-22A1-19AF-D373-CA7E080147BD}"/>
              </a:ext>
            </a:extLst>
          </p:cNvPr>
          <p:cNvSpPr txBox="1"/>
          <p:nvPr/>
        </p:nvSpPr>
        <p:spPr>
          <a:xfrm>
            <a:off x="443716" y="9437722"/>
            <a:ext cx="551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Open </a:t>
            </a:r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Bionics</a:t>
            </a:r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Locker</a:t>
            </a:r>
            <a:endParaRPr lang="it-IT" sz="4000" dirty="0">
              <a:solidFill>
                <a:srgbClr val="0033CC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13" name="CasellaDiTesto 25">
            <a:extLst>
              <a:ext uri="{FF2B5EF4-FFF2-40B4-BE49-F238E27FC236}">
                <a16:creationId xmlns:a16="http://schemas.microsoft.com/office/drawing/2014/main" id="{E583505A-C28D-4383-179A-D8CBE30F23D2}"/>
              </a:ext>
            </a:extLst>
          </p:cNvPr>
          <p:cNvSpPr txBox="1"/>
          <p:nvPr/>
        </p:nvSpPr>
        <p:spPr>
          <a:xfrm>
            <a:off x="6672813" y="9437722"/>
            <a:ext cx="40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Circular</a:t>
            </a:r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Locker</a:t>
            </a:r>
            <a:endParaRPr lang="it-IT" sz="4000" dirty="0">
              <a:solidFill>
                <a:srgbClr val="0033CC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14" name="CasellaDiTesto 25">
            <a:extLst>
              <a:ext uri="{FF2B5EF4-FFF2-40B4-BE49-F238E27FC236}">
                <a16:creationId xmlns:a16="http://schemas.microsoft.com/office/drawing/2014/main" id="{01A7D018-DB97-2310-E87A-4E729E06405B}"/>
              </a:ext>
            </a:extLst>
          </p:cNvPr>
          <p:cNvSpPr txBox="1"/>
          <p:nvPr/>
        </p:nvSpPr>
        <p:spPr>
          <a:xfrm>
            <a:off x="12992818" y="9442897"/>
            <a:ext cx="406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Linear </a:t>
            </a:r>
            <a:r>
              <a:rPr lang="it-IT" sz="4000" dirty="0" err="1">
                <a:solidFill>
                  <a:srgbClr val="0033CC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Locker</a:t>
            </a:r>
            <a:endParaRPr lang="it-IT" sz="4000" dirty="0">
              <a:solidFill>
                <a:srgbClr val="0033CC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837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99</Words>
  <Application>Microsoft Office PowerPoint</Application>
  <PresentationFormat>Custom</PresentationFormat>
  <Paragraphs>34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Open Sans</vt:lpstr>
      <vt:lpstr>Arial</vt:lpstr>
      <vt:lpstr>Calibri</vt:lpstr>
      <vt:lpstr>Open Sans Bold</vt:lpstr>
      <vt:lpstr>Open Sans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CBF - Presentation</dc:title>
  <dc:creator>Marco Caianiello</dc:creator>
  <cp:lastModifiedBy>MARCO CAIANIELLO</cp:lastModifiedBy>
  <cp:revision>13</cp:revision>
  <dcterms:created xsi:type="dcterms:W3CDTF">2006-08-16T00:00:00Z</dcterms:created>
  <dcterms:modified xsi:type="dcterms:W3CDTF">2023-01-10T20:53:59Z</dcterms:modified>
  <dc:identifier>DAFUX4H5W18</dc:identifier>
</cp:coreProperties>
</file>